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3"/>
  </p:notesMasterIdLst>
  <p:sldIdLst>
    <p:sldId id="256" r:id="rId2"/>
    <p:sldId id="257" r:id="rId3"/>
    <p:sldId id="258" r:id="rId4"/>
    <p:sldId id="266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267" r:id="rId19"/>
    <p:sldId id="268" r:id="rId20"/>
    <p:sldId id="275" r:id="rId21"/>
    <p:sldId id="269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10" r:id="rId51"/>
    <p:sldId id="311" r:id="rId52"/>
    <p:sldId id="312" r:id="rId53"/>
    <p:sldId id="305" r:id="rId54"/>
    <p:sldId id="321" r:id="rId55"/>
    <p:sldId id="322" r:id="rId56"/>
    <p:sldId id="323" r:id="rId57"/>
    <p:sldId id="324" r:id="rId58"/>
    <p:sldId id="325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30" r:id="rId68"/>
    <p:sldId id="331" r:id="rId69"/>
    <p:sldId id="332" r:id="rId70"/>
    <p:sldId id="333" r:id="rId71"/>
    <p:sldId id="334" r:id="rId72"/>
    <p:sldId id="308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5" r:id="rId81"/>
    <p:sldId id="346" r:id="rId82"/>
    <p:sldId id="342" r:id="rId83"/>
    <p:sldId id="347" r:id="rId84"/>
    <p:sldId id="351" r:id="rId85"/>
    <p:sldId id="352" r:id="rId86"/>
    <p:sldId id="353" r:id="rId87"/>
    <p:sldId id="348" r:id="rId88"/>
    <p:sldId id="367" r:id="rId89"/>
    <p:sldId id="349" r:id="rId90"/>
    <p:sldId id="273" r:id="rId91"/>
    <p:sldId id="274" r:id="rId92"/>
  </p:sldIdLst>
  <p:sldSz cx="11379200" cy="64008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EA4C1-EB68-4DCF-B743-1BB3C3DAB28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1A099-2626-435B-9DDA-26EE945F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30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2400" y="1047539"/>
            <a:ext cx="8534400" cy="2228427"/>
          </a:xfrm>
        </p:spPr>
        <p:txBody>
          <a:bodyPr anchor="b"/>
          <a:lstStyle>
            <a:lvl1pPr algn="ctr"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400" y="3361902"/>
            <a:ext cx="8534400" cy="1545378"/>
          </a:xfrm>
        </p:spPr>
        <p:txBody>
          <a:bodyPr/>
          <a:lstStyle>
            <a:lvl1pPr marL="0" indent="0" algn="ctr">
              <a:buNone/>
              <a:defRPr sz="224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B333-3521-431B-A509-E99B0DF4DDEF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4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BB10E-7208-4A57-AB77-C7F4031FCC48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6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43240" y="340783"/>
            <a:ext cx="2453640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320" y="340783"/>
            <a:ext cx="7218680" cy="54243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AEB7B-0801-4EEF-A276-F4A34EDCACF9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0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F43CF-E652-4F51-97ED-1E6B258E60EC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393" y="1595756"/>
            <a:ext cx="9814560" cy="2662555"/>
          </a:xfrm>
        </p:spPr>
        <p:txBody>
          <a:bodyPr anchor="b"/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393" y="4283499"/>
            <a:ext cx="9814560" cy="1400175"/>
          </a:xfrm>
        </p:spPr>
        <p:txBody>
          <a:bodyPr/>
          <a:lstStyle>
            <a:lvl1pPr marL="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1pPr>
            <a:lvl2pPr marL="42670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8534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28011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70681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13352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56022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2986933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41363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4699-49EF-4876-B5F0-6AC578FC2CD3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2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2320" y="1703917"/>
            <a:ext cx="483616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720" y="1703917"/>
            <a:ext cx="483616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2BC9-656C-45D7-B926-24DE5FA7900B}" type="datetime1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7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802" y="340784"/>
            <a:ext cx="981456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802" y="1569085"/>
            <a:ext cx="4813935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3802" y="2338070"/>
            <a:ext cx="4813935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60720" y="1569085"/>
            <a:ext cx="4837642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60720" y="2338070"/>
            <a:ext cx="4837642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47FE-970C-4EA0-AD20-5E3B6996C5A3}" type="datetime1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1FDD-36E7-479D-8679-27093598F2C6}" type="datetime1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2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5A8D-FE3D-4122-8E2F-272DB4B7CB31}" type="datetime1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803" y="426720"/>
            <a:ext cx="367008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642" y="921597"/>
            <a:ext cx="5760720" cy="4548717"/>
          </a:xfrm>
        </p:spPr>
        <p:txBody>
          <a:bodyPr/>
          <a:lstStyle>
            <a:lvl1pPr>
              <a:defRPr sz="2987"/>
            </a:lvl1pPr>
            <a:lvl2pPr>
              <a:defRPr sz="2613"/>
            </a:lvl2pPr>
            <a:lvl3pPr>
              <a:defRPr sz="224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803" y="1920240"/>
            <a:ext cx="367008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F9B9-8278-426C-A6C6-985CBE3190B5}" type="datetime1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5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803" y="426720"/>
            <a:ext cx="367008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7642" y="921597"/>
            <a:ext cx="5760720" cy="4548717"/>
          </a:xfrm>
        </p:spPr>
        <p:txBody>
          <a:bodyPr anchor="t"/>
          <a:lstStyle>
            <a:lvl1pPr marL="0" indent="0">
              <a:buNone/>
              <a:defRPr sz="2987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803" y="1920240"/>
            <a:ext cx="367008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551F-DB4E-4EB0-9B16-E80644265F18}" type="datetime1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6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2320" y="340784"/>
            <a:ext cx="9814560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320" y="1703917"/>
            <a:ext cx="9814560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32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7518-1258-4753-9ABF-C985B8EF412F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69360" y="5932594"/>
            <a:ext cx="384048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D0F34-2A6E-46AA-B88E-C78564D4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3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41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64005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62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9346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92017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7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7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7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EFF166-6935-4EF9-CEB0-EA7262FE9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t="9765" r="2778" b="25070"/>
          <a:stretch/>
        </p:blipFill>
        <p:spPr>
          <a:xfrm>
            <a:off x="-1" y="134472"/>
            <a:ext cx="11398647" cy="6096000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22CBC0B-4CAB-6298-86A5-178818F74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4" b="81233"/>
          <a:stretch/>
        </p:blipFill>
        <p:spPr>
          <a:xfrm>
            <a:off x="2354" y="5846722"/>
            <a:ext cx="11382112" cy="555813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629C22C-9AC8-5BE1-038D-5743B160B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4" b="81233"/>
          <a:stretch/>
        </p:blipFill>
        <p:spPr>
          <a:xfrm>
            <a:off x="3699" y="-14990"/>
            <a:ext cx="11382112" cy="555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613A9-2F09-5A1F-BE23-75A376B6C302}"/>
              </a:ext>
            </a:extLst>
          </p:cNvPr>
          <p:cNvSpPr txBox="1"/>
          <p:nvPr/>
        </p:nvSpPr>
        <p:spPr>
          <a:xfrm>
            <a:off x="3376940" y="3046671"/>
            <a:ext cx="5075039" cy="32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99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96D10-CCF4-403F-B8E7-D0B8B539A040}"/>
              </a:ext>
            </a:extLst>
          </p:cNvPr>
          <p:cNvSpPr txBox="1"/>
          <p:nvPr/>
        </p:nvSpPr>
        <p:spPr>
          <a:xfrm>
            <a:off x="1542351" y="1399068"/>
            <a:ext cx="5075039" cy="32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99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21EE6-96B1-1D56-89E3-6229A2275E4E}"/>
              </a:ext>
            </a:extLst>
          </p:cNvPr>
          <p:cNvSpPr txBox="1"/>
          <p:nvPr/>
        </p:nvSpPr>
        <p:spPr>
          <a:xfrm>
            <a:off x="3376940" y="3046671"/>
            <a:ext cx="5075039" cy="32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99" dirty="0"/>
              <a:t>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CF5410-7FDB-904E-B139-0066A7964D92}"/>
              </a:ext>
            </a:extLst>
          </p:cNvPr>
          <p:cNvSpPr txBox="1"/>
          <p:nvPr/>
        </p:nvSpPr>
        <p:spPr>
          <a:xfrm>
            <a:off x="-221427" y="1231508"/>
            <a:ext cx="7392414" cy="139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45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 (Headings CS)"/>
              </a:rPr>
              <a:t> Queue 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A95FB6-F998-E8C6-DA9A-05E1D87B7790}"/>
              </a:ext>
            </a:extLst>
          </p:cNvPr>
          <p:cNvSpPr txBox="1"/>
          <p:nvPr/>
        </p:nvSpPr>
        <p:spPr>
          <a:xfrm>
            <a:off x="598333" y="2731325"/>
            <a:ext cx="69630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  <a:latin typeface="Times New Roman (Headings CS)"/>
              </a:rPr>
              <a:t>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8F2878-D131-150A-24C9-01AD88550637}"/>
              </a:ext>
            </a:extLst>
          </p:cNvPr>
          <p:cNvSpPr txBox="1"/>
          <p:nvPr/>
        </p:nvSpPr>
        <p:spPr>
          <a:xfrm>
            <a:off x="8848163" y="21601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9A255FD-047F-4C77-9F2F-8C00BA1B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b="1" smtClean="0"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9CF72-723E-3E67-2B13-D05544168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902" y="2276427"/>
            <a:ext cx="8328476" cy="2672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02CC4E-31A5-E406-37E3-C964B8C27673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2677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BF95B2-0FC8-7332-1336-A5D4018F3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032" y="1492162"/>
            <a:ext cx="7215049" cy="4456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4EDAEC-C077-D471-3134-A751AFFEB041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392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4110D-4464-89D1-76E6-28E58DB76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679" y="2400259"/>
            <a:ext cx="7573447" cy="2593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480E88-A976-C871-537F-9BE7228970F3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573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8F0E0-46AB-4DF3-9779-1206A53C0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182" y="1406433"/>
            <a:ext cx="8177698" cy="4485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737BBE-E8E4-4382-E098-5E69E725E269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745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6D30C1-DB8B-8C22-450F-BB1554545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032" y="1492162"/>
            <a:ext cx="7215049" cy="4456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077AD-B990-F789-C091-9ED8D573B39B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0313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466DA-6AE0-22F7-2B70-75B6D9D0B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382" y="2477559"/>
            <a:ext cx="8568949" cy="27130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061590-0459-E75C-A617-3C822DFE836C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1145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01014F-7FFE-7F2C-4C16-398E8C49F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032" y="1492162"/>
            <a:ext cx="7215049" cy="4456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33ED9-0717-E95C-B78F-8DD2D268D04F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326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395D8-312F-3052-21FF-56A980E3C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919" y="2548483"/>
            <a:ext cx="7729158" cy="2483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68699-7238-08E1-3A23-3B952496AFE5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329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7928EEC1-805A-D689-030D-4A5ACE338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BE86EC3-9949-BC48-9FCE-0C2F4DEDCEBB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182B4-7BEF-9490-C7E8-3C0993A1A81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026ADEB6-F195-507F-1093-DAC1BC9D2E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6DAC1F7-F9B4-6D33-87B7-E61B68F5C5B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40CA2-611D-BB59-E198-4489F12E999A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81E310A-C235-D409-B438-50A6959B6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59" y="1344911"/>
            <a:ext cx="5940893" cy="44891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A327EE-8FCF-9259-55CC-04F4BC76D0A5}"/>
              </a:ext>
            </a:extLst>
          </p:cNvPr>
          <p:cNvSpPr txBox="1"/>
          <p:nvPr/>
        </p:nvSpPr>
        <p:spPr>
          <a:xfrm>
            <a:off x="418710" y="1898453"/>
            <a:ext cx="5768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245FF0-1EF3-FB49-4764-DC5A6DE93F62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display_menu_options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2572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DCEE1F7-97C2-D7BA-B2C8-EABFF005AA11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3A788-127F-EEC5-0B4D-ECD4D4349963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CAF07F14-3DCC-2420-5DFA-B3905E95B7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0502456-A400-072E-CD5E-1A7109C8FF38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994DB-FCFE-D2E6-BD27-6B4C1587EB4F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751615E-F1A7-109D-A707-E7F2FF43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75" y="2847627"/>
            <a:ext cx="7745825" cy="1359295"/>
          </a:xfrm>
          <a:prstGeom prst="rect">
            <a:avLst/>
          </a:prstGeom>
        </p:spPr>
      </p:pic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FD0D9E49-311A-4EBF-5237-81BC852705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5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E9FA4874-C29D-CC5D-8B74-24056130C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" b="24845"/>
          <a:stretch/>
        </p:blipFill>
        <p:spPr>
          <a:xfrm>
            <a:off x="-1" y="0"/>
            <a:ext cx="11379201" cy="640080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DF1E13-FE49-6DAB-93E8-E9F60A87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4CB79-0FDD-27C1-A808-4FCF886B5734}"/>
              </a:ext>
            </a:extLst>
          </p:cNvPr>
          <p:cNvSpPr txBox="1"/>
          <p:nvPr/>
        </p:nvSpPr>
        <p:spPr>
          <a:xfrm>
            <a:off x="690685" y="638994"/>
            <a:ext cx="32220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 (Headings CS)"/>
              </a:rPr>
              <a:t> </a:t>
            </a:r>
            <a:r>
              <a:rPr lang="en-US" sz="5000" b="1" dirty="0">
                <a:solidFill>
                  <a:srgbClr val="002060"/>
                </a:solidFill>
                <a:latin typeface="Times New Roman (Headings CS)"/>
              </a:rPr>
              <a:t>Team</a:t>
            </a:r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 (Headings CS)"/>
              </a:rPr>
              <a:t> </a:t>
            </a:r>
          </a:p>
          <a:p>
            <a:r>
              <a:rPr lang="en-US" sz="5000" b="1" dirty="0">
                <a:solidFill>
                  <a:srgbClr val="553BB5"/>
                </a:solidFill>
                <a:latin typeface="Times New Roman (Headings CS)"/>
              </a:rPr>
              <a:t>Member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9D6F-5AFF-DFC5-CC51-299AE8508B28}"/>
              </a:ext>
            </a:extLst>
          </p:cNvPr>
          <p:cNvSpPr txBox="1"/>
          <p:nvPr/>
        </p:nvSpPr>
        <p:spPr>
          <a:xfrm>
            <a:off x="9090186" y="216016"/>
            <a:ext cx="7392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B0F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16" name="Graphic 15" descr="Programmer male with solid fill">
            <a:extLst>
              <a:ext uri="{FF2B5EF4-FFF2-40B4-BE49-F238E27FC236}">
                <a16:creationId xmlns:a16="http://schemas.microsoft.com/office/drawing/2014/main" id="{13016F5D-C76D-7A6A-7565-AD6088708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92" y="4956122"/>
            <a:ext cx="1317255" cy="1317255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4B2089-2279-987D-A1F5-07AAE92F82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" t="8423" r="6628" b="28904"/>
          <a:stretch/>
        </p:blipFill>
        <p:spPr>
          <a:xfrm>
            <a:off x="-1" y="0"/>
            <a:ext cx="11445305" cy="6400800"/>
          </a:xfrm>
          <a:prstGeom prst="rect">
            <a:avLst/>
          </a:prstGeom>
        </p:spPr>
      </p:pic>
      <p:pic>
        <p:nvPicPr>
          <p:cNvPr id="20" name="Picture 19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928021E8-CAAE-4984-9B60-28B48C8088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>
            <a:off x="9342236" y="5292185"/>
            <a:ext cx="2118125" cy="1108615"/>
          </a:xfrm>
          <a:prstGeom prst="rect">
            <a:avLst/>
          </a:prstGeom>
        </p:spPr>
      </p:pic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A2B39966-9505-BCD6-C451-900D34851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4105" y="2638554"/>
            <a:ext cx="1123691" cy="1123691"/>
          </a:xfrm>
          <a:prstGeom prst="rect">
            <a:avLst/>
          </a:prstGeom>
        </p:spPr>
      </p:pic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49CC179F-3AA9-B60B-8476-524FAC9D9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3910" y="2638554"/>
            <a:ext cx="1123691" cy="1123691"/>
          </a:xfrm>
          <a:prstGeom prst="rect">
            <a:avLst/>
          </a:prstGeom>
        </p:spPr>
      </p:pic>
      <p:pic>
        <p:nvPicPr>
          <p:cNvPr id="25" name="Graphic 24" descr="Programmer male with solid fill">
            <a:extLst>
              <a:ext uri="{FF2B5EF4-FFF2-40B4-BE49-F238E27FC236}">
                <a16:creationId xmlns:a16="http://schemas.microsoft.com/office/drawing/2014/main" id="{FF53DF5B-F7FD-7D38-BD36-5B2F6A541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22922" y="2638554"/>
            <a:ext cx="1123691" cy="11236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CA24B7-2E3D-8D75-1C13-2217C1C38205}"/>
              </a:ext>
            </a:extLst>
          </p:cNvPr>
          <p:cNvSpPr txBox="1"/>
          <p:nvPr/>
        </p:nvSpPr>
        <p:spPr>
          <a:xfrm>
            <a:off x="1460675" y="3945923"/>
            <a:ext cx="253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Barsoum</a:t>
            </a:r>
            <a:r>
              <a:rPr lang="en-US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Adly</a:t>
            </a:r>
            <a:r>
              <a:rPr lang="en-US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Daniel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CE8AEE-9735-B552-C786-45BE56E6101B}"/>
              </a:ext>
            </a:extLst>
          </p:cNvPr>
          <p:cNvSpPr txBox="1"/>
          <p:nvPr/>
        </p:nvSpPr>
        <p:spPr>
          <a:xfrm>
            <a:off x="4897183" y="3945923"/>
            <a:ext cx="213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/>
              <a:t>Bishoy Labib Ezzat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737F01-790B-D12A-D1F5-A722B2DCE230}"/>
              </a:ext>
            </a:extLst>
          </p:cNvPr>
          <p:cNvSpPr txBox="1"/>
          <p:nvPr/>
        </p:nvSpPr>
        <p:spPr>
          <a:xfrm>
            <a:off x="8613394" y="3945923"/>
            <a:ext cx="154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/>
              <a:t>Tarek Ayman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72DB0CB5-ED8C-7363-1E22-C4FBF53EC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38322"/>
          <a:stretch/>
        </p:blipFill>
        <p:spPr>
          <a:xfrm>
            <a:off x="9204793" y="317072"/>
            <a:ext cx="1902691" cy="438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832E49-CE25-9059-0959-6F4C0D0B4B63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</p:spTree>
    <p:extLst>
      <p:ext uri="{BB962C8B-B14F-4D97-AF65-F5344CB8AC3E}">
        <p14:creationId xmlns:p14="http://schemas.microsoft.com/office/powerpoint/2010/main" val="577481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A49397E-04FF-1898-FC9B-F03D12A4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93" y="2176468"/>
            <a:ext cx="6838104" cy="3055322"/>
          </a:xfrm>
          <a:prstGeom prst="rect">
            <a:avLst/>
          </a:prstGeom>
        </p:spPr>
      </p:pic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9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B9DCC0C-ECDA-2D07-7B85-95B92DDBC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31" y="2044640"/>
            <a:ext cx="7642157" cy="38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29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5383CA9-849D-21F1-4484-D1FC1825D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644" y="2625695"/>
            <a:ext cx="7839807" cy="17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77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7A11FD6A-B76F-C02D-4D73-7FAAF65CA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99" y="1920808"/>
            <a:ext cx="8342092" cy="36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8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340784"/>
            <a:ext cx="2964927" cy="1237192"/>
          </a:xfrm>
        </p:spPr>
        <p:txBody>
          <a:bodyPr>
            <a:norm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BFD644-0EAC-57C3-5F40-89F77447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29" y="2223578"/>
            <a:ext cx="8574984" cy="29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3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59312F7-9284-501A-0C48-7BA0E2536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85" y="2031329"/>
            <a:ext cx="5560442" cy="344791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79F523E-1963-5BAE-ED6B-377BB7A0D6D9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15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822B387-F6E1-74F3-97BF-B18FBB5A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93" y="1987487"/>
            <a:ext cx="8045123" cy="38176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CEDEAB4-8BBC-56AC-063C-A1B9BA8A9D74}"/>
              </a:ext>
            </a:extLst>
          </p:cNvPr>
          <p:cNvSpPr txBox="1">
            <a:spLocks/>
          </p:cNvSpPr>
          <p:nvPr/>
        </p:nvSpPr>
        <p:spPr>
          <a:xfrm>
            <a:off x="782320" y="35871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801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27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241B77-D36F-B172-37E4-D1E93AB51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89" y="1023467"/>
            <a:ext cx="6256940" cy="50795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AE120F-65D7-139C-4D4C-AC0817CBFDEB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795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5B319CC-5658-FC51-107D-205E13446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71" y="2551576"/>
            <a:ext cx="8280579" cy="207014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C413E12-04F6-CD44-2475-9AAEF98910F4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451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29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21E0EC1-C3BB-8D29-F247-4C59BEF60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64" y="3056902"/>
            <a:ext cx="8576715" cy="17065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19EB502-A3AC-C730-A8CA-88F17EF14E6E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2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7B18086E-86AB-181E-A552-7E40F1120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21FF094-683C-C627-2833-3A77A28D4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35" y="1987007"/>
            <a:ext cx="6499620" cy="2606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A425CA-1CF2-057A-C03E-DB8523949CFA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2" name="Picture 11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50402AA-1C8E-95DE-79B7-860BF8D833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2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A66C1B7-6AB9-7026-C3EF-05287248B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74" y="1918760"/>
            <a:ext cx="8261682" cy="3558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AEEFD8-9A70-2251-4D7C-1C7DEE5BB579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91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61D6CE-E052-A85C-EE66-BE568BCDA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3" y="1588174"/>
            <a:ext cx="8835516" cy="398433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B06B535-4568-F850-F27A-0ECDDBCBDED9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22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32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886D517-C8A0-C1F9-A5F2-AA17E58E7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54" y="2378032"/>
            <a:ext cx="8080925" cy="234636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79CCB5A-7899-71D5-4AED-4AD8343DA4BB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64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33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701E50E-4FBD-1CDA-65E5-4D9DDDA14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59" y="1810997"/>
            <a:ext cx="8088368" cy="35678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9ADC2E4-448D-9086-274E-8157A6C8523F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42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34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476C39C-C08A-4C40-5464-D27EF41AE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98" y="1428298"/>
            <a:ext cx="7253681" cy="401356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FC017B2-AE86-DCDB-3993-D01A0C9D23CA}"/>
              </a:ext>
            </a:extLst>
          </p:cNvPr>
          <p:cNvSpPr txBox="1">
            <a:spLocks/>
          </p:cNvSpPr>
          <p:nvPr/>
        </p:nvSpPr>
        <p:spPr>
          <a:xfrm>
            <a:off x="782320" y="35871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10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35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9E14B8-9D1D-3EC4-C9E5-1EC2A0659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042" y="1790627"/>
            <a:ext cx="8635916" cy="372266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60E3A6B-A517-0049-37C6-A4C861BA0C43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06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36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F6BA5AD-CE67-7684-C62C-605A2ABC9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60" y="1267022"/>
            <a:ext cx="7123720" cy="452050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0CEDEB0-8B21-27FD-7871-E2B20B7B2B12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167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E4E4F86-7552-3241-C963-164D993195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72" y="2262444"/>
            <a:ext cx="8030399" cy="252966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40A3976-EAEA-C1A3-BA9C-D78BEE9C72F9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07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6FA2F29-69EE-8082-B377-2A50138B5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17" y="1557097"/>
            <a:ext cx="7502048" cy="429642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EA5EA2B-D423-2F61-79BD-B577A14DA965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0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39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4CFCC47-719B-197E-A82D-59A3F2056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01" y="2322433"/>
            <a:ext cx="8470447" cy="29697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D59DF48-B3CC-0111-8858-E0E7D087D9A4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0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0BE66F-5D37-53DD-F95F-82F2EC81EF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1"/>
          <a:stretch/>
        </p:blipFill>
        <p:spPr>
          <a:xfrm>
            <a:off x="3378004" y="1843300"/>
            <a:ext cx="7881875" cy="3601283"/>
          </a:xfrm>
          <a:prstGeom prst="rect">
            <a:avLst/>
          </a:prstGeom>
        </p:spPr>
      </p:pic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8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40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8459D74-888F-291E-1BE1-FE8CFE5C9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33" y="2438361"/>
            <a:ext cx="7309815" cy="24570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389F5F-095D-F8D2-AE95-071C6C438A4C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38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1BBD60D-D543-1B8B-1DA2-5B3643531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30" y="2720248"/>
            <a:ext cx="8572216" cy="22107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7E6FA-A765-10F6-6BB9-5E908FEE2357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82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6662466-E8C5-2B2F-EEFC-7203DF7F0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18" y="2701131"/>
            <a:ext cx="8256022" cy="230723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578F05B-9B8D-CC08-C10C-E1504716E0EF}"/>
              </a:ext>
            </a:extLst>
          </p:cNvPr>
          <p:cNvSpPr txBox="1">
            <a:spLocks/>
          </p:cNvSpPr>
          <p:nvPr/>
        </p:nvSpPr>
        <p:spPr>
          <a:xfrm>
            <a:off x="782320" y="349749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660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43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336345-BCFA-552F-ECD4-9764B9C07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77" y="2130369"/>
            <a:ext cx="8453393" cy="316181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B32CEA5-1C0C-2BEC-8E9A-6E93250D64D5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467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2E0ADCB-F817-2289-39E9-8A9611F63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006" y="2286147"/>
            <a:ext cx="8786873" cy="300603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CE7960E-462F-745E-8206-33D522EB63FC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964927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execute_enqueue</a:t>
            </a:r>
            <a:endParaRPr lang="en-US" sz="22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82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340784"/>
            <a:ext cx="2749774" cy="1237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execute_dequeue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45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C9A3AB2-9B99-1D32-41FC-4E1F2BBEA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40" y="2778103"/>
            <a:ext cx="7182359" cy="18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03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AB9E3CF-0D82-A1A7-2BAB-975DC2DD44F2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execute_dequeue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61F9907D-9E04-B7F1-C843-8EDA94156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03" y="2380086"/>
            <a:ext cx="8115058" cy="27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39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47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162525B-A6E0-294C-4AE4-CD4D37004FA9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execute_dequeue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9BC5C3-3A1F-C8C7-ADCF-04B53136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516" y="2188375"/>
            <a:ext cx="8484089" cy="267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8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48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0D301AB-FDF2-D1C3-DF77-9EE6D3B90758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execute_dequeue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50B3D1-BF94-359A-97C3-006F48447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94" y="2175733"/>
            <a:ext cx="6826249" cy="776501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97C54F-716C-6CAD-1206-B65174B3E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43" y="3385694"/>
            <a:ext cx="7941804" cy="20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3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49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526967-D305-6964-62AE-5B187955A8E5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execute_dequeue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AFA48B3-838E-446F-2056-58DDB209A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395" y="2345877"/>
            <a:ext cx="8827484" cy="30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9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52F77B-D032-332C-2871-13BFFB61B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778" y="1920808"/>
            <a:ext cx="8192174" cy="36642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10A00D-EACD-AD4A-5E8B-56F9962FB1FE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8741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6662466-E8C5-2B2F-EEFC-7203DF7F0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18" y="2701131"/>
            <a:ext cx="8256022" cy="230723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395CCCC-9847-8C6C-1214-53D09E05D058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execute_dequeue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866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336345-BCFA-552F-ECD4-9764B9C07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77" y="2130369"/>
            <a:ext cx="8453393" cy="316181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047BAA-D59E-D1C5-BF93-2A5339C319E8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execute_dequeue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102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2E0ADCB-F817-2289-39E9-8A9611F63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006" y="2286147"/>
            <a:ext cx="8786873" cy="3006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F3157-8C30-0B33-26FD-B2CB4D792264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execute_dequeue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862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53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380D6B8-DBD3-A6A9-9C0A-D8E8DF018ECB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8D0BF-D9DE-8F11-48DA-D4ED46431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416" y="2196443"/>
            <a:ext cx="5598537" cy="32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30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DCEE1F7-97C2-D7BA-B2C8-EABFF005AA11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3A788-127F-EEC5-0B4D-ECD4D4349963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CAF07F14-3DCC-2420-5DFA-B3905E95B7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0502456-A400-072E-CD5E-1A7109C8FF38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994DB-FCFE-D2E6-BD27-6B4C1587EB4F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751615E-F1A7-109D-A707-E7F2FF43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75" y="2847627"/>
            <a:ext cx="7745825" cy="1359295"/>
          </a:xfrm>
          <a:prstGeom prst="rect">
            <a:avLst/>
          </a:prstGeom>
        </p:spPr>
      </p:pic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FD0D9E49-311A-4EBF-5237-81BC852705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8EC259-1BD3-81FE-170E-54A89F01F1D8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81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A49397E-04FF-1898-FC9B-F03D12A4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93" y="2176468"/>
            <a:ext cx="6838104" cy="3055322"/>
          </a:xfrm>
          <a:prstGeom prst="rect">
            <a:avLst/>
          </a:prstGeom>
        </p:spPr>
      </p:pic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59B2684-1F22-7352-426F-9FD98A508D62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69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B9DCC0C-ECDA-2D07-7B85-95B92DDBC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31" y="2044640"/>
            <a:ext cx="7642157" cy="383160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A258007-3482-C0AA-1803-7B4B29E22059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650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5383CA9-849D-21F1-4484-D1FC1825D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644" y="2625695"/>
            <a:ext cx="7839807" cy="177597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DAD8FC8-9EDD-E24C-DB07-6B306A21656C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346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7A11FD6A-B76F-C02D-4D73-7FAAF65CA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99" y="1920808"/>
            <a:ext cx="8342092" cy="3646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4F326-5276-D6B3-17D4-7B24947E240F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105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59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380D6B8-DBD3-A6A9-9C0A-D8E8DF018ECB}"/>
              </a:ext>
            </a:extLst>
          </p:cNvPr>
          <p:cNvSpPr txBox="1">
            <a:spLocks/>
          </p:cNvSpPr>
          <p:nvPr/>
        </p:nvSpPr>
        <p:spPr>
          <a:xfrm>
            <a:off x="782319" y="340784"/>
            <a:ext cx="3960009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execute_print_all_clients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87D1C-DD58-6662-6F0B-A65AC99CD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976" y="2838431"/>
            <a:ext cx="7272928" cy="13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2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01518-2099-526D-319C-B8033A845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338" y="2016064"/>
            <a:ext cx="8104791" cy="3620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FA5F6F-A1E9-E74E-5417-3D3C95E401B1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13224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60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380D6B8-DBD3-A6A9-9C0A-D8E8DF018ECB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327562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execute_print_all_clients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E94CBC-0DC5-B6C5-3A6F-926A9ECF3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074" y="2349456"/>
            <a:ext cx="7829302" cy="273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8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61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BA7178-2622-79BE-3DEE-8F21505D9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267" y="2006538"/>
            <a:ext cx="8397619" cy="328564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FBCCA99-7A36-FE65-728A-5C2D48FF092D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327562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execute_print_all_clients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646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62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380D6B8-DBD3-A6A9-9C0A-D8E8DF018ECB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47C9A8-1C1D-B2EC-A988-7E25E14B8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722" y="2168275"/>
            <a:ext cx="8705144" cy="30312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BF5D563-9C38-5084-6CF8-9AF3677D8A1C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327562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execute_print_all_clients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92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63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380D6B8-DBD3-A6A9-9C0A-D8E8DF018ECB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0100C7-F0F2-9D1C-6B09-EFDD022C2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616" y="2282777"/>
            <a:ext cx="6161077" cy="350502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DAE4E30-8F3C-A99E-9D91-447003572F8E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327562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execute_print_all_clients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916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64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380D6B8-DBD3-A6A9-9C0A-D8E8DF018ECB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execute_print_vip_clients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A42A82-F4BB-F651-FD98-BC384D35C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6" y="2900623"/>
            <a:ext cx="7096943" cy="15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94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65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380D6B8-DBD3-A6A9-9C0A-D8E8DF018ECB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2749774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A94BD-56FC-BD40-8749-C4FAF5AF7C48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execute_print_vip_clients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364F0D-8093-E084-5816-8B1E7281C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035" y="1295173"/>
            <a:ext cx="8133952" cy="463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49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66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DEC3D1-6AB9-7E0D-C0C7-283A898A8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059" y="2139895"/>
            <a:ext cx="7684176" cy="360972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BC50B0E-27DD-0A7A-B2E9-A0BFE26013C2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execute_search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612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DCEE1F7-97C2-D7BA-B2C8-EABFF005AA11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3A788-127F-EEC5-0B4D-ECD4D4349963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CAF07F14-3DCC-2420-5DFA-B3905E95B7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0502456-A400-072E-CD5E-1A7109C8FF38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994DB-FCFE-D2E6-BD27-6B4C1587EB4F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751615E-F1A7-109D-A707-E7F2FF433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75" y="2847627"/>
            <a:ext cx="7745825" cy="1359295"/>
          </a:xfrm>
          <a:prstGeom prst="rect">
            <a:avLst/>
          </a:prstGeom>
        </p:spPr>
      </p:pic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FD0D9E49-311A-4EBF-5237-81BC852705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A49B57C-8EB3-DAA3-9224-6F551C6103B7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execute_search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346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A49397E-04FF-1898-FC9B-F03D12A4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93" y="2176468"/>
            <a:ext cx="6838104" cy="3055322"/>
          </a:xfrm>
          <a:prstGeom prst="rect">
            <a:avLst/>
          </a:prstGeom>
        </p:spPr>
      </p:pic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9DEAE9-0EA0-3EBC-3603-19FCFEC6BF34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execute_search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518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B9DCC0C-ECDA-2D07-7B85-95B92DDBC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31" y="2044640"/>
            <a:ext cx="7642157" cy="383160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C2947A-C013-F75D-04D9-84CE00BD65EF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execute_search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70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56623-FE38-3C64-C1CC-D090BD23C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777" y="2343106"/>
            <a:ext cx="8365285" cy="250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669FB1-E96B-82AF-A218-CDB33D808DD6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42778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EDFAF-D5AD-3B21-AC37-31E65FB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5383CA9-849D-21F1-4484-D1FC1825D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644" y="2625695"/>
            <a:ext cx="7839807" cy="177597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F58E1D0-FF1A-40BF-66D0-11C127B4FDAB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execute_search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09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D0F34-2A6E-46AA-B88E-C78564D47BD8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Q U E U 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Cambria Math" panose="02040503050406030204" pitchFamily="18" charset="0"/>
                <a:cs typeface="+mn-cs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7A11FD6A-B76F-C02D-4D73-7FAAF65CA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99" y="1920808"/>
            <a:ext cx="8342092" cy="3646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2FE496-3EDB-303B-A5EC-C50B9D5020C5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execute_search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48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72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search_by_service_name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141CD8-AC0C-B860-222D-FFEC504C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236" y="2187523"/>
            <a:ext cx="8243407" cy="3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2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73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search_by_service_name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B1A09-55D2-ADFC-7047-FC98745A6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641" y="1757541"/>
            <a:ext cx="7483406" cy="40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99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74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search_by_service_name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743BA-D30F-8240-F679-46C04C8E0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935" y="1812571"/>
            <a:ext cx="8124077" cy="4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473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75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search_by_service_name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CFE6F5-DA4E-592E-5841-FAA576416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07" y="1743000"/>
            <a:ext cx="6765669" cy="430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285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76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search_by_service_name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60F67A-6E70-BC4B-2B4B-C2227179F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880" y="2166197"/>
            <a:ext cx="8674546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40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77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search_by_mobile_number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F2F384-6C67-25B0-FFFA-2883FC35D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405" y="2435185"/>
            <a:ext cx="8251161" cy="22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717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78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search_by_mobile_number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3CEA38-450F-B934-569C-28150D17A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48" y="1949385"/>
            <a:ext cx="7770846" cy="395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76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79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search_by_mobile_number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B66552-7FA3-B004-CACC-6BEC978F4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731" y="1632562"/>
            <a:ext cx="8289928" cy="417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94A9C-F053-F869-70A1-2F4152D51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321" y="2025034"/>
            <a:ext cx="8298756" cy="3559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681A9-DBE2-EAFF-DE39-3F563ABADAD3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2891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80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FE6F5-DA4E-592E-5841-FAA576416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07" y="1743000"/>
            <a:ext cx="6765669" cy="4307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15A326-0AAA-0AC5-2332-110EBD468C1D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search_by_mobile_number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07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81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0F67A-6E70-BC4B-2B4B-C2227179F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880" y="2166197"/>
            <a:ext cx="8674546" cy="3359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1A9C43-DAB9-19A4-7901-A851D1AD63C0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search_by_mobile_number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8150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82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execute_update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11A86A-6AE4-3810-02FA-654FB1EDB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003" y="1625236"/>
            <a:ext cx="8292267" cy="40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21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83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execute_update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7D16BD-D1F4-C8DF-D516-7F21B72BC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953" y="1882707"/>
            <a:ext cx="8203600" cy="378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913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84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execute_update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B66552-7FA3-B004-CACC-6BEC978F4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731" y="1632562"/>
            <a:ext cx="8289928" cy="417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18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85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FE6F5-DA4E-592E-5841-FAA576416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07" y="1743000"/>
            <a:ext cx="6765669" cy="4307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15A326-0AAA-0AC5-2332-110EBD468C1D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execute_update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455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86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0F67A-6E70-BC4B-2B4B-C2227179F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880" y="2166197"/>
            <a:ext cx="8674546" cy="3359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1A9C43-DAB9-19A4-7901-A851D1AD63C0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execute_update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6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87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execute_update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AB5614-91AC-9AFC-9E8E-69C982225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188" y="2972837"/>
            <a:ext cx="8180706" cy="186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0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88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clear_console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C1B155-C21D-1EC4-FFA6-27573FEB1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8" y="2099451"/>
            <a:ext cx="5090337" cy="26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230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89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3B7AFD-EB9E-97D7-3FE4-9A8ECC4491A4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E66A5-C81E-12BB-F8BA-26F14A8A9698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6CEA34C-4A04-5E9A-258E-8688FCB54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CA05D2-98CC-CFF1-315E-768D1F899675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36D50-4596-AFA2-71B6-E2B1F6E07388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3" name="Picture 1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18BED649-903F-042C-0C62-6AEC50D7B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F4164D-ACAE-082B-127A-1DAE8F8F2A86}"/>
              </a:ext>
            </a:extLst>
          </p:cNvPr>
          <p:cNvSpPr txBox="1">
            <a:spLocks/>
          </p:cNvSpPr>
          <p:nvPr/>
        </p:nvSpPr>
        <p:spPr>
          <a:xfrm>
            <a:off x="782320" y="340784"/>
            <a:ext cx="4470998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534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rgbClr val="000000"/>
                </a:solidFill>
                <a:latin typeface="Century Schoolbook" panose="02040604050505020304" pitchFamily="18" charset="0"/>
              </a:rPr>
              <a:t>execute_invalid_option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BFDD6C-DF9E-797E-EA0F-26222AF2F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209" y="2720950"/>
            <a:ext cx="7335670" cy="19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92610-057C-6D5E-BB79-77F5D7FC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10298" r="4189" b="27241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866D-7307-73E4-C55A-B0CB08AC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4A699-6738-3D7D-DA0B-592A4DD5345A}"/>
              </a:ext>
            </a:extLst>
          </p:cNvPr>
          <p:cNvSpPr txBox="1"/>
          <p:nvPr/>
        </p:nvSpPr>
        <p:spPr>
          <a:xfrm>
            <a:off x="9090186" y="216016"/>
            <a:ext cx="2169693" cy="32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B A N K</a:t>
            </a: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73DCD07-322A-B46F-1475-2BC8033C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75" r="7756" b="21009"/>
          <a:stretch/>
        </p:blipFill>
        <p:spPr>
          <a:xfrm>
            <a:off x="4518212" y="-1"/>
            <a:ext cx="6860988" cy="6400799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A8E433-335A-83A9-4386-E535572F14B9}"/>
              </a:ext>
            </a:extLst>
          </p:cNvPr>
          <p:cNvSpPr txBox="1">
            <a:spLocks/>
          </p:cNvSpPr>
          <p:nvPr/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BD0F34-2A6E-46AA-B88E-C78564D47B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3E148-29B9-C0BD-5868-3272C6229E4B}"/>
              </a:ext>
            </a:extLst>
          </p:cNvPr>
          <p:cNvSpPr txBox="1"/>
          <p:nvPr/>
        </p:nvSpPr>
        <p:spPr>
          <a:xfrm>
            <a:off x="8999719" y="330586"/>
            <a:ext cx="253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Q U E U E</a:t>
            </a:r>
            <a:r>
              <a:rPr lang="en-US" sz="1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mbria Math" panose="02040503050406030204" pitchFamily="18" charset="0"/>
              </a:rPr>
              <a:t>   </a:t>
            </a:r>
            <a:r>
              <a:rPr lang="en-US" sz="1500" dirty="0">
                <a:solidFill>
                  <a:srgbClr val="0070C0"/>
                </a:solidFill>
                <a:latin typeface="Montserrat" panose="00000500000000000000" pitchFamily="2" charset="0"/>
                <a:ea typeface="Cambria Math" panose="02040503050406030204" pitchFamily="18" charset="0"/>
              </a:rPr>
              <a:t>S Y S T E M</a:t>
            </a:r>
          </a:p>
        </p:txBody>
      </p:sp>
      <p:pic>
        <p:nvPicPr>
          <p:cNvPr id="15" name="Picture 14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4E8685C6-045E-B04F-1AE9-C7C19B0C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2" t="31229" r="39847" b="54092"/>
          <a:stretch/>
        </p:blipFill>
        <p:spPr>
          <a:xfrm flipH="1">
            <a:off x="0" y="5292183"/>
            <a:ext cx="2087996" cy="110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D4524-FCEB-6BCE-85AE-23A3913BB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032" y="1492162"/>
            <a:ext cx="7215049" cy="4456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613EE-28E4-DE92-51F8-BDDA7486F9FE}"/>
              </a:ext>
            </a:extLst>
          </p:cNvPr>
          <p:cNvSpPr txBox="1"/>
          <p:nvPr/>
        </p:nvSpPr>
        <p:spPr>
          <a:xfrm>
            <a:off x="508747" y="744961"/>
            <a:ext cx="5768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read_queue_storage_file</a:t>
            </a:r>
            <a:endParaRPr lang="en-US" sz="2200" b="1" dirty="0">
              <a:solidFill>
                <a:srgbClr val="00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6199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81F31-F5D3-8BF5-6B1C-F8F77A6B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975C5221-E13E-43F7-F2C7-BF4AA57B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" t="8584" r="7349" b="32003"/>
          <a:stretch/>
        </p:blipFill>
        <p:spPr>
          <a:xfrm>
            <a:off x="0" y="0"/>
            <a:ext cx="11378105" cy="6400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C498B-C763-4336-F71A-9EAFA7D3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D0F34-2A6E-46AA-B88E-C78564D47BD8}" type="slidenum">
              <a:rPr lang="en-US" smtClean="0"/>
              <a:t>90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A23F6-1BFC-33B5-F066-1683C67DA47F}"/>
              </a:ext>
            </a:extLst>
          </p:cNvPr>
          <p:cNvSpPr txBox="1"/>
          <p:nvPr/>
        </p:nvSpPr>
        <p:spPr>
          <a:xfrm>
            <a:off x="489098" y="3848986"/>
            <a:ext cx="5029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Times New Roman (Headings CS)"/>
              </a:rPr>
              <a:t>Short w </a:t>
            </a:r>
            <a:r>
              <a:rPr lang="en-US" sz="3500" b="1" dirty="0" err="1">
                <a:solidFill>
                  <a:srgbClr val="002060"/>
                </a:solidFill>
                <a:latin typeface="Times New Roman (Headings CS)"/>
              </a:rPr>
              <a:t>fanila</a:t>
            </a:r>
            <a:r>
              <a:rPr lang="en-US" sz="3500" b="1" dirty="0">
                <a:solidFill>
                  <a:srgbClr val="002060"/>
                </a:solidFill>
                <a:latin typeface="Times New Roman (Headings CS)"/>
              </a:rPr>
              <a:t> w Lap</a:t>
            </a:r>
          </a:p>
        </p:txBody>
      </p:sp>
    </p:spTree>
    <p:extLst>
      <p:ext uri="{BB962C8B-B14F-4D97-AF65-F5344CB8AC3E}">
        <p14:creationId xmlns:p14="http://schemas.microsoft.com/office/powerpoint/2010/main" val="3679621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F41DFDC-21D8-493C-4D21-52914ED76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8D1961-E0A6-701D-398E-5D68846D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" y="0"/>
            <a:ext cx="1134880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68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3303</Words>
  <Application>Microsoft Office PowerPoint</Application>
  <PresentationFormat>Custom</PresentationFormat>
  <Paragraphs>591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Century Schoolbook</vt:lpstr>
      <vt:lpstr>Consolas</vt:lpstr>
      <vt:lpstr>Montserrat</vt:lpstr>
      <vt:lpstr>Times New Roman (Headings CS)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execute_enqueue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execute_dequeue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iti.202120131</dc:creator>
  <cp:lastModifiedBy>iti.202120131</cp:lastModifiedBy>
  <cp:revision>11</cp:revision>
  <dcterms:created xsi:type="dcterms:W3CDTF">2022-12-21T11:05:40Z</dcterms:created>
  <dcterms:modified xsi:type="dcterms:W3CDTF">2022-12-21T18:55:52Z</dcterms:modified>
</cp:coreProperties>
</file>